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75F2E-54CC-4905-8FB9-8CD255BB5BCB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C5753-E835-4D75-ACA2-9C4ADC29BC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/>
          <a:lstStyle/>
          <a:p>
            <a:r>
              <a:rPr lang="en-US" dirty="0" smtClean="0"/>
              <a:t>2004’s World History</a:t>
            </a:r>
            <a:br>
              <a:rPr lang="en-US" dirty="0" smtClean="0"/>
            </a:br>
            <a:r>
              <a:rPr lang="en-US" dirty="0" smtClean="0"/>
              <a:t>“Excellent”!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9817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Kevin Todd </a:t>
            </a:r>
            <a:r>
              <a:rPr lang="en-US" dirty="0" err="1" smtClean="0">
                <a:solidFill>
                  <a:schemeClr val="tx1"/>
                </a:solidFill>
              </a:rPr>
              <a:t>Kuglin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Waynes-World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752600"/>
            <a:ext cx="342900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Disasters of 2004!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Indonesia, a Tsunami struck the region of Sri Lanka and affected India (Mostly in Tamil Nadu) Thailand. A Tsunami s mainly caused by an earthquake underwater.</a:t>
            </a:r>
            <a:endParaRPr lang="en-US" dirty="0"/>
          </a:p>
        </p:txBody>
      </p:sp>
      <p:pic>
        <p:nvPicPr>
          <p:cNvPr id="4" name="Picture 3" descr="2004_tsunami_Thailand_resi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3581400"/>
            <a:ext cx="5079999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Politics of 2004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Major leaders who won elections around the world are…..</a:t>
            </a:r>
          </a:p>
          <a:p>
            <a:r>
              <a:rPr lang="en-US" dirty="0" smtClean="0"/>
              <a:t>1. </a:t>
            </a:r>
            <a:r>
              <a:rPr lang="en-US" dirty="0" err="1" smtClean="0"/>
              <a:t>Stanislov</a:t>
            </a:r>
            <a:r>
              <a:rPr lang="en-US" dirty="0" smtClean="0"/>
              <a:t> Gross of the Czech Republic.</a:t>
            </a:r>
          </a:p>
          <a:p>
            <a:r>
              <a:rPr lang="en-US" dirty="0" smtClean="0"/>
              <a:t>2.  Tony </a:t>
            </a:r>
            <a:r>
              <a:rPr lang="en-US" dirty="0" err="1" smtClean="0"/>
              <a:t>Saca</a:t>
            </a:r>
            <a:r>
              <a:rPr lang="en-US" dirty="0" smtClean="0"/>
              <a:t> of El Salvador</a:t>
            </a:r>
          </a:p>
          <a:p>
            <a:r>
              <a:rPr lang="en-US" dirty="0" smtClean="0"/>
              <a:t>3. Costas Karamanlis of Greece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Manmohan</a:t>
            </a:r>
            <a:r>
              <a:rPr lang="en-US" dirty="0" smtClean="0"/>
              <a:t> Singh of India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Germany: The Fifth </a:t>
            </a:r>
            <a:r>
              <a:rPr lang="en-US" dirty="0"/>
              <a:t>L</a:t>
            </a:r>
            <a:r>
              <a:rPr lang="en-US" dirty="0" smtClean="0"/>
              <a:t>argest Country, has High Oil Prices, Tighter Credit Markets and has Strong Euro.</a:t>
            </a:r>
          </a:p>
          <a:p>
            <a:r>
              <a:rPr lang="en-US" dirty="0" smtClean="0"/>
              <a:t>Norway: A prosperous bastion of welfare capitalism, have free market activity and government intervention, Norway is worlds third largest gas exporter in the world!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 Population: 6 Billion People!</a:t>
            </a:r>
          </a:p>
          <a:p>
            <a:r>
              <a:rPr lang="en-US" dirty="0" smtClean="0"/>
              <a:t>Birth Rate: 22.3 Births per 1,000 Population.</a:t>
            </a:r>
          </a:p>
          <a:p>
            <a:r>
              <a:rPr lang="en-US" dirty="0" smtClean="0"/>
              <a:t>Death Rate: 10 Deaths per 1,000 Population</a:t>
            </a:r>
          </a:p>
          <a:p>
            <a:r>
              <a:rPr lang="en-US" dirty="0" smtClean="0"/>
              <a:t>Life Expectancy: 69.0 Years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Inventions and Technology of 2004!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Adidas 1 Sneakers: These Adidas have a built-in Pedometer.</a:t>
            </a:r>
          </a:p>
          <a:p>
            <a:r>
              <a:rPr lang="en-US" dirty="0" smtClean="0"/>
              <a:t>3M </a:t>
            </a:r>
            <a:r>
              <a:rPr lang="en-US" dirty="0" err="1" smtClean="0"/>
              <a:t>Novac</a:t>
            </a:r>
            <a:r>
              <a:rPr lang="en-US" dirty="0" smtClean="0"/>
              <a:t> Computer: Is a water proof computer.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Music of 2004!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 </a:t>
            </a:r>
            <a:r>
              <a:rPr lang="en-US" dirty="0" err="1" smtClean="0"/>
              <a:t>Mcgraw</a:t>
            </a:r>
            <a:r>
              <a:rPr lang="en-US" dirty="0" smtClean="0"/>
              <a:t> and Nelly’s Hit song “Over and Over”, Death Cab For Cutie, Black Eyed </a:t>
            </a:r>
            <a:r>
              <a:rPr lang="en-US" smtClean="0"/>
              <a:t>Peas, Franz Ferdinand, and U2 </a:t>
            </a:r>
            <a:r>
              <a:rPr lang="en-US" dirty="0" smtClean="0"/>
              <a:t>were Popular music in 2004. Famous Genre’s in 2004 were Rock n Roll, Alternative, and Pop were a big hit in 2004.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249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2004’s World History “Excellent”!</vt:lpstr>
      <vt:lpstr>World Disasters of 2004!</vt:lpstr>
      <vt:lpstr>World Politics of 2004</vt:lpstr>
      <vt:lpstr>Economy</vt:lpstr>
      <vt:lpstr>Statistics</vt:lpstr>
      <vt:lpstr>Inventions and Technology of 2004!</vt:lpstr>
      <vt:lpstr>Popular Music of 2004!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2004’s World History</dc:title>
  <dc:creator>kevinkuglin</dc:creator>
  <cp:lastModifiedBy>kevinkuglin</cp:lastModifiedBy>
  <cp:revision>9</cp:revision>
  <dcterms:created xsi:type="dcterms:W3CDTF">2009-09-10T15:28:47Z</dcterms:created>
  <dcterms:modified xsi:type="dcterms:W3CDTF">2009-09-10T16:44:35Z</dcterms:modified>
</cp:coreProperties>
</file>